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494" autoAdjust="0"/>
  </p:normalViewPr>
  <p:slideViewPr>
    <p:cSldViewPr>
      <p:cViewPr>
        <p:scale>
          <a:sx n="100" d="100"/>
          <a:sy n="100" d="100"/>
        </p:scale>
        <p:origin x="-204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220072" y="1982609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5-11 классов</a:t>
            </a:r>
          </a:p>
          <a:p>
            <a:r>
              <a:rPr lang="ru-RU" sz="2000" dirty="0" smtClean="0"/>
              <a:t>в Чертковском районе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35894" y="5397038"/>
            <a:ext cx="1521819" cy="997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6"/>
                </a:solidFill>
              </a:rPr>
              <a:t>МЕНЮ</a:t>
            </a:r>
          </a:p>
          <a:p>
            <a:pPr algn="ctr"/>
            <a:r>
              <a:rPr lang="ru-RU" sz="1000" b="1" dirty="0" smtClean="0">
                <a:solidFill>
                  <a:schemeClr val="accent6"/>
                </a:solidFill>
              </a:rPr>
              <a:t>сбалансировано по белкам, жирам, углеводам</a:t>
            </a:r>
            <a:endParaRPr lang="ru-RU" sz="1000" b="1" dirty="0">
              <a:solidFill>
                <a:schemeClr val="accent6"/>
              </a:solidFill>
            </a:endParaRPr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61918" y="6077875"/>
            <a:ext cx="921925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000" b="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576687"/>
            <a:ext cx="777909" cy="2365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2623307" y="6048068"/>
            <a:ext cx="1156604" cy="693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rgbClr val="FF0000"/>
                </a:solidFill>
              </a:rPr>
              <a:t>ОБЕД 30-35% </a:t>
            </a:r>
            <a:r>
              <a:rPr lang="ru-RU" sz="10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000" dirty="0" smtClean="0">
                <a:solidFill>
                  <a:schemeClr val="tx1"/>
                </a:solidFill>
              </a:rPr>
              <a:t>рациона</a:t>
            </a:r>
            <a:r>
              <a:rPr lang="ru-RU" sz="1000" dirty="0" smtClean="0">
                <a:solidFill>
                  <a:srgbClr val="FF0000"/>
                </a:solidFill>
              </a:rPr>
              <a:t>  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2584902" y="5274115"/>
            <a:ext cx="1244942" cy="6055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 flipV="1">
            <a:off x="831266" y="5436374"/>
            <a:ext cx="169672" cy="258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4931055" y="4023426"/>
            <a:ext cx="3098666" cy="2226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9903950" y="3804311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3726248" y="2101089"/>
            <a:ext cx="5417752" cy="19071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Льготная категория </a:t>
            </a:r>
          </a:p>
          <a:p>
            <a:r>
              <a:rPr lang="ru-RU" sz="1200" dirty="0" smtClean="0">
                <a:solidFill>
                  <a:schemeClr val="accent1"/>
                </a:solidFill>
              </a:rPr>
              <a:t>1.1 </a:t>
            </a:r>
            <a:r>
              <a:rPr lang="ru-RU" sz="1200" dirty="0" smtClean="0">
                <a:solidFill>
                  <a:schemeClr val="accent1"/>
                </a:solidFill>
              </a:rPr>
              <a:t>из малоимущих семей;</a:t>
            </a:r>
          </a:p>
          <a:p>
            <a:r>
              <a:rPr lang="ru-RU" sz="1200" dirty="0" smtClean="0">
                <a:solidFill>
                  <a:schemeClr val="accent1"/>
                </a:solidFill>
              </a:rPr>
              <a:t>1.2 </a:t>
            </a:r>
            <a:r>
              <a:rPr lang="ru-RU" sz="1200" dirty="0" smtClean="0">
                <a:solidFill>
                  <a:schemeClr val="accent1"/>
                </a:solidFill>
              </a:rPr>
              <a:t>семей временных переселенцев, прибывших с территорий ЛНР, ДНР, Херсонской и Запорожской областей, а также Украины;</a:t>
            </a:r>
          </a:p>
          <a:p>
            <a:r>
              <a:rPr lang="ru-RU" sz="1200" dirty="0" smtClean="0">
                <a:solidFill>
                  <a:schemeClr val="accent1"/>
                </a:solidFill>
              </a:rPr>
              <a:t>1.3 </a:t>
            </a:r>
            <a:r>
              <a:rPr lang="ru-RU" sz="1200" dirty="0" smtClean="0">
                <a:solidFill>
                  <a:schemeClr val="accent1"/>
                </a:solidFill>
              </a:rPr>
              <a:t>обучающиеся, члены семьи, которых призваны на военную службу по </a:t>
            </a:r>
            <a:r>
              <a:rPr lang="ru-RU" sz="1200" dirty="0" smtClean="0">
                <a:solidFill>
                  <a:schemeClr val="accent1"/>
                </a:solidFill>
              </a:rPr>
              <a:t>мобилизации</a:t>
            </a:r>
            <a:r>
              <a:rPr lang="ru-RU" sz="1200" dirty="0" smtClean="0">
                <a:solidFill>
                  <a:schemeClr val="accent1"/>
                </a:solidFill>
              </a:rPr>
              <a:t>;</a:t>
            </a:r>
          </a:p>
          <a:p>
            <a:r>
              <a:rPr lang="ru-RU" sz="1200" dirty="0" smtClean="0">
                <a:solidFill>
                  <a:schemeClr val="accent1"/>
                </a:solidFill>
              </a:rPr>
              <a:t>1.4 </a:t>
            </a:r>
            <a:r>
              <a:rPr lang="ru-RU" sz="1200" dirty="0" smtClean="0">
                <a:solidFill>
                  <a:schemeClr val="accent1"/>
                </a:solidFill>
              </a:rPr>
              <a:t>по </a:t>
            </a:r>
            <a:r>
              <a:rPr lang="ru-RU" sz="1200" dirty="0">
                <a:solidFill>
                  <a:schemeClr val="accent1"/>
                </a:solidFill>
              </a:rPr>
              <a:t>решению </a:t>
            </a:r>
            <a:r>
              <a:rPr lang="ru-RU" sz="1200" dirty="0" smtClean="0">
                <a:solidFill>
                  <a:schemeClr val="accent1"/>
                </a:solidFill>
              </a:rPr>
              <a:t>управляющего совета образовательной организации</a:t>
            </a:r>
            <a:endParaRPr lang="ru-RU" sz="12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261986" y="4866274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326388" y="5813244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4259951" y="5261916"/>
            <a:ext cx="4515737" cy="180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4358262" y="6108526"/>
            <a:ext cx="4389286" cy="2946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331144" y="4008213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  <p:pic>
        <p:nvPicPr>
          <p:cNvPr id="30" name="Рисунок 29" descr="C:\Documents and Settings\учитель.D489C379247D48A\Мои документы\Загрузки\IMG-20200917-WA00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338" y="1919992"/>
            <a:ext cx="2948930" cy="198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6280" y="5221612"/>
            <a:ext cx="7132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srgbClr val="FF0000"/>
                </a:solidFill>
              </a:rPr>
              <a:t>На сайте школы</a:t>
            </a:r>
          </a:p>
        </p:txBody>
      </p:sp>
      <p:sp>
        <p:nvSpPr>
          <p:cNvPr id="31" name="Стрелка вниз 30"/>
          <p:cNvSpPr/>
          <p:nvPr/>
        </p:nvSpPr>
        <p:spPr>
          <a:xfrm rot="17352233">
            <a:off x="2480444" y="6206557"/>
            <a:ext cx="154539" cy="2104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15769070" flipV="1">
            <a:off x="932114" y="6157563"/>
            <a:ext cx="176716" cy="262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rot="15714948">
            <a:off x="2440860" y="5199128"/>
            <a:ext cx="233706" cy="3215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339</TotalTime>
  <Words>139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19</cp:revision>
  <cp:lastPrinted>2020-09-18T11:49:02Z</cp:lastPrinted>
  <dcterms:created xsi:type="dcterms:W3CDTF">2020-09-18T11:08:03Z</dcterms:created>
  <dcterms:modified xsi:type="dcterms:W3CDTF">2022-12-14T10:18:24Z</dcterms:modified>
</cp:coreProperties>
</file>